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8" r:id="rId4"/>
    <p:sldId id="25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712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чалка\Desktop\школьная плане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0"/>
            <a:ext cx="672768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28860" y="1214422"/>
            <a:ext cx="4317240" cy="42862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Pour">
              <a:avLst/>
            </a:prstTxWarp>
            <a:spAutoFit/>
          </a:bodyPr>
          <a:lstStyle/>
          <a:p>
            <a:pPr algn="ctr"/>
            <a:r>
              <a:rPr lang="ru-RU" sz="2400" b="1" cap="none" spc="0" dirty="0" smtClean="0">
                <a:ln w="2857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Школьное Ученическое Самоуправление</a:t>
            </a:r>
            <a:endParaRPr lang="ru-RU" sz="2400" b="1" cap="none" spc="0" dirty="0">
              <a:ln w="2857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3286124"/>
            <a:ext cx="371871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Школьная </a:t>
            </a:r>
          </a:p>
          <a:p>
            <a:pPr algn="ctr"/>
            <a:r>
              <a:rPr lang="ru-RU" sz="5400" b="1" dirty="0" smtClean="0">
                <a:ln w="11430"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планета</a:t>
            </a:r>
            <a:endParaRPr lang="ru-RU" sz="5400" b="1" cap="none" spc="0" dirty="0">
              <a:ln w="11430"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Терси СОШ\Desktop\team-work-ppt-templat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9185" y="188640"/>
            <a:ext cx="83335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ШУСа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«Школьная Планета»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4857760"/>
            <a:ext cx="650085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Девиз: «</a:t>
            </a:r>
            <a: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Собраться вместе - начало! </a:t>
            </a:r>
            <a:b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Остаться вместе - прогресс! </a:t>
            </a:r>
            <a:b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Работать вместе – успех! </a:t>
            </a:r>
            <a:r>
              <a:rPr lang="ru-RU" sz="28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800" b="1" cap="none" spc="0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03039" y="1628800"/>
            <a:ext cx="720319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Упорядочение деятельности, содействующей развитию социально активной личности, готовой к жизни в современных условиях.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857030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Терси СОШ\Desktop\team-work-ppt-templat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ле 4"/>
          <p:cNvSpPr txBox="1"/>
          <p:nvPr/>
        </p:nvSpPr>
        <p:spPr>
          <a:xfrm>
            <a:off x="2214546" y="214290"/>
            <a:ext cx="4786346" cy="119891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Ученическое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65835" y="1725294"/>
            <a:ext cx="2390140" cy="7042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Президент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ШУС «Школьная планета»</a:t>
            </a:r>
            <a:endParaRPr lang="ru-RU" sz="1100" dirty="0">
              <a:ea typeface="Calibri"/>
              <a:cs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9170" y="3113404"/>
            <a:ext cx="2376805" cy="4959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>
                <a:effectLst/>
                <a:latin typeface="Times New Roman"/>
                <a:ea typeface="Calibri"/>
                <a:cs typeface="Times New Roman"/>
              </a:rPr>
              <a:t>Вице-президент</a:t>
            </a:r>
            <a:endParaRPr lang="ru-RU" sz="1100">
              <a:effectLst/>
              <a:ea typeface="Calibri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15616" y="6081704"/>
            <a:ext cx="7498080" cy="3784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>
                <a:effectLst/>
                <a:latin typeface="Times New Roman"/>
                <a:ea typeface="Calibri"/>
                <a:cs typeface="Times New Roman"/>
              </a:rPr>
              <a:t>Классные коллективы</a:t>
            </a:r>
            <a:endParaRPr lang="ru-RU" sz="1100">
              <a:effectLst/>
              <a:ea typeface="Calibri"/>
              <a:cs typeface="Times New Roman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088735" y="2564904"/>
            <a:ext cx="0" cy="3917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ятиугольник 11"/>
          <p:cNvSpPr/>
          <p:nvPr/>
        </p:nvSpPr>
        <p:spPr>
          <a:xfrm rot="16200000">
            <a:off x="1168718" y="4688839"/>
            <a:ext cx="1944370" cy="484505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Прямые выборы 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67944" y="1857364"/>
            <a:ext cx="4062095" cy="1551633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b="1" i="1" dirty="0" smtClean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 smtClean="0">
                <a:latin typeface="Times New Roman"/>
                <a:ea typeface="Calibri"/>
                <a:cs typeface="Times New Roman"/>
              </a:rPr>
              <a:t>Кабинеты министров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1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Министерство образования</a:t>
            </a:r>
            <a:endParaRPr lang="ru-RU" sz="11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Министерство культуры</a:t>
            </a:r>
            <a:endParaRPr lang="ru-RU" sz="11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Министерство ФК и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спорта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Министерства труда</a:t>
            </a:r>
            <a:endParaRPr lang="ru-RU" sz="11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Пресс-центр</a:t>
            </a:r>
            <a:endParaRPr lang="ru-RU" sz="11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Calibri"/>
                <a:cs typeface="Times New Roman"/>
              </a:rPr>
              <a:t> 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18666" y="2109258"/>
            <a:ext cx="404495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438098" y="3212976"/>
            <a:ext cx="404495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Выгнутая вверх стрелка 15"/>
          <p:cNvSpPr/>
          <p:nvPr/>
        </p:nvSpPr>
        <p:spPr>
          <a:xfrm rot="16200000">
            <a:off x="3098296" y="4446141"/>
            <a:ext cx="2477770" cy="731520"/>
          </a:xfrm>
          <a:prstGeom prst="curved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7" name="Выгнутая вправо стрелка 16"/>
          <p:cNvSpPr/>
          <p:nvPr/>
        </p:nvSpPr>
        <p:spPr>
          <a:xfrm>
            <a:off x="7615555" y="3749040"/>
            <a:ext cx="783590" cy="2364105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0" y="1819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1115616" y="439139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Выдвигают своих представителей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Организуют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Контролируют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Рисунок 20" descr="C:\Users\фарида\Desktop\сок\эмблема ШУС\Слайд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142852"/>
            <a:ext cx="1785950" cy="135732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26" name="Picture 2" descr="C:\Users\Началка\Desktop\школьная планета ШУС\Слайд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142852"/>
            <a:ext cx="1402761" cy="12819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949242057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714488"/>
          <a:ext cx="4833950" cy="3143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769"/>
                <a:gridCol w="1285247"/>
                <a:gridCol w="1285884"/>
                <a:gridCol w="1262050"/>
              </a:tblGrid>
              <a:tr h="849808"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Ресурсы: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t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t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Задания</a:t>
                      </a: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93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Издание</a:t>
                      </a:r>
                      <a:r>
                        <a:rPr lang="tt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школьной</a:t>
                      </a:r>
                    </a:p>
                    <a:p>
                      <a:r>
                        <a:rPr lang="tt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газеты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Члены</a:t>
                      </a:r>
                      <a:r>
                        <a:rPr lang="tt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ШУС</a:t>
                      </a:r>
                    </a:p>
                    <a:p>
                      <a:r>
                        <a:rPr lang="tt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“школьная планета”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</a:p>
                    <a:p>
                      <a:r>
                        <a:rPr lang="tt-RU" dirty="0" smtClean="0">
                          <a:latin typeface="Times New Roman" pitchFamily="18" charset="0"/>
                          <a:cs typeface="Times New Roman" pitchFamily="18" charset="0"/>
                        </a:rPr>
                        <a:t>21.12.2016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ый треугольник 6"/>
          <p:cNvSpPr/>
          <p:nvPr/>
        </p:nvSpPr>
        <p:spPr>
          <a:xfrm rot="13550063">
            <a:off x="3856908" y="2046583"/>
            <a:ext cx="2571716" cy="2479506"/>
          </a:xfrm>
          <a:prstGeom prst="rt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85786" y="1071546"/>
            <a:ext cx="385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Выпуск новогодней школьной газеты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42852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Стрелка планирования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МБОУ СОШ №3 имени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Гиззата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г.Агрыз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ирог 9"/>
          <p:cNvSpPr/>
          <p:nvPr/>
        </p:nvSpPr>
        <p:spPr>
          <a:xfrm rot="13577405">
            <a:off x="4952230" y="1396055"/>
            <a:ext cx="3962103" cy="3931638"/>
          </a:xfrm>
          <a:prstGeom prst="pi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ирог 10"/>
          <p:cNvSpPr/>
          <p:nvPr/>
        </p:nvSpPr>
        <p:spPr>
          <a:xfrm rot="13572739">
            <a:off x="5516013" y="1807515"/>
            <a:ext cx="2972806" cy="3087758"/>
          </a:xfrm>
          <a:prstGeom prst="pi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86512" y="2357430"/>
            <a:ext cx="20002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Раскрыть творческие способности учащихся, демонстрация творческих возможностей новых технологий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72066" y="2571744"/>
            <a:ext cx="17145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Повышение интереса к школьной жизни</a:t>
            </a:r>
          </a:p>
          <a:p>
            <a:pPr marL="228600" indent="-228600">
              <a:buAutoNum type="arabicPeriod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Привлечь внимание</a:t>
            </a:r>
          </a:p>
          <a:p>
            <a:pPr marL="228600" indent="-2286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и увеличить тираж газеты </a:t>
            </a:r>
          </a:p>
          <a:p>
            <a:pPr marL="228600" indent="-228600">
              <a:buAutoNum type="arabicPeriod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57158" y="2500306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Компьютер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Принтер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Фотоаппарат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4" y="4857760"/>
            <a:ext cx="1143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Критические факторы успеха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4857752" y="1285860"/>
            <a:ext cx="3643338" cy="40719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Выпуск </a:t>
            </a:r>
            <a:r>
              <a:rPr lang="ru-RU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новогодней</a:t>
            </a:r>
            <a:r>
              <a:rPr lang="ru-RU" sz="1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 школьной газеты  «ШАНС</a:t>
            </a:r>
            <a:r>
              <a:rPr lang="ru-RU" sz="12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1" cap="none" spc="0" dirty="0">
              <a:ln w="10541" cmpd="sng">
                <a:solidFill>
                  <a:sysClr val="windowText" lastClr="000000"/>
                </a:solidFill>
                <a:prstDash val="solid"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задержка 24"/>
          <p:cNvSpPr/>
          <p:nvPr/>
        </p:nvSpPr>
        <p:spPr>
          <a:xfrm rot="5400000">
            <a:off x="1518025" y="4625587"/>
            <a:ext cx="821537" cy="1285884"/>
          </a:xfrm>
          <a:prstGeom prst="flowChartDelay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стенда газеты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Блок-схема: задержка 25"/>
          <p:cNvSpPr/>
          <p:nvPr/>
        </p:nvSpPr>
        <p:spPr>
          <a:xfrm rot="5400000">
            <a:off x="2893207" y="4536289"/>
            <a:ext cx="642942" cy="1285884"/>
          </a:xfrm>
          <a:prstGeom prst="flowChartDelay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Активность школьного Пресс-центра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Блок-схема: задержка 26"/>
          <p:cNvSpPr/>
          <p:nvPr/>
        </p:nvSpPr>
        <p:spPr>
          <a:xfrm rot="5400000">
            <a:off x="4179091" y="4536289"/>
            <a:ext cx="642942" cy="1285884"/>
          </a:xfrm>
          <a:prstGeom prst="flowChartDelay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конкретность</a:t>
            </a:r>
            <a:endParaRPr lang="ru-RU" sz="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Блок-схема: извлечение 27"/>
          <p:cNvSpPr/>
          <p:nvPr/>
        </p:nvSpPr>
        <p:spPr>
          <a:xfrm>
            <a:off x="785786" y="5643578"/>
            <a:ext cx="1785950" cy="1000132"/>
          </a:xfrm>
          <a:prstGeom prst="flowChartExtra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денежных средств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Блок-схема: извлечение 30"/>
          <p:cNvSpPr/>
          <p:nvPr/>
        </p:nvSpPr>
        <p:spPr>
          <a:xfrm>
            <a:off x="2428860" y="5572140"/>
            <a:ext cx="1643074" cy="1071570"/>
          </a:xfrm>
          <a:prstGeom prst="flowChartExtra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заинтересованность</a:t>
            </a:r>
            <a:endParaRPr lang="ru-RU" sz="10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Блок-схема: извлечение 31"/>
          <p:cNvSpPr/>
          <p:nvPr/>
        </p:nvSpPr>
        <p:spPr>
          <a:xfrm>
            <a:off x="4071934" y="5643578"/>
            <a:ext cx="1785950" cy="1000132"/>
          </a:xfrm>
          <a:prstGeom prst="flowChartExtra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140</Words>
  <PresentationFormat>Экран (4:3)</PresentationFormat>
  <Paragraphs>53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Началка</dc:creator>
  <cp:lastModifiedBy>Началка</cp:lastModifiedBy>
  <cp:revision>32</cp:revision>
  <dcterms:created xsi:type="dcterms:W3CDTF">2016-12-12T11:06:07Z</dcterms:created>
  <dcterms:modified xsi:type="dcterms:W3CDTF">2016-12-29T06:10:26Z</dcterms:modified>
</cp:coreProperties>
</file>